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sldIdLst>
    <p:sldId id="256" r:id="rId2"/>
    <p:sldId id="257" r:id="rId3"/>
    <p:sldId id="261" r:id="rId4"/>
    <p:sldId id="262" r:id="rId5"/>
    <p:sldId id="258" r:id="rId6"/>
    <p:sldId id="260" r:id="rId7"/>
    <p:sldId id="259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02962-160D-4800-A362-21CBE43ACA24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61BD0-BCEE-4435-8486-C22A4711A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17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61BD0-BCEE-4435-8486-C22A4711AE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35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D61BD0-BCEE-4435-8486-C22A4711AE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14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BEB138-0646-450B-8006-A12A5DBDA0A2}" type="datetimeFigureOut">
              <a:rPr lang="en-US" smtClean="0"/>
              <a:t>8/21/2011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936831-9CB1-4A1E-A661-1A1E5DD6F3F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push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iker-psychology.wikispaces.com/" TargetMode="External"/><Relationship Id="rId2" Type="http://schemas.openxmlformats.org/officeDocument/2006/relationships/hyperlink" Target="http://rikeramerhist.wikispace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iker-success-strat.wikispaces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iker-sociology.wikispace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iker-amgovt.wikispaces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ydriv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to Expect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Riker’s Class 2011-2012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47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Class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Be On Time! </a:t>
            </a:r>
            <a:r>
              <a:rPr lang="en-US" dirty="0" smtClean="0">
                <a:sym typeface="Wingdings" pitchFamily="2" charset="2"/>
              </a:rPr>
              <a:t> This includes yourself—with supplies—and your assignments.</a:t>
            </a:r>
          </a:p>
          <a:p>
            <a:r>
              <a:rPr lang="en-US" dirty="0" smtClean="0">
                <a:sym typeface="Wingdings" pitchFamily="2" charset="2"/>
              </a:rPr>
              <a:t>If a person has permission to speak, only that person gets to speak. (avoid blurting and interruptions)</a:t>
            </a:r>
          </a:p>
          <a:p>
            <a:r>
              <a:rPr lang="en-US" dirty="0" smtClean="0">
                <a:sym typeface="Wingdings" pitchFamily="2" charset="2"/>
              </a:rPr>
              <a:t>If I ask you a question, you will answer it.  If you cannot answer right away, use the pass option. I WILL come back to you.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I will often times randomly call on students.  I want to hear all of you!</a:t>
            </a:r>
          </a:p>
          <a:p>
            <a:r>
              <a:rPr lang="en-US" dirty="0" smtClean="0">
                <a:sym typeface="Wingdings" pitchFamily="2" charset="2"/>
              </a:rPr>
              <a:t>Check Pinnacle and/or our wiki for announcements, targets, and daily lessons if you miss a class or an assignment. (link on next slide)</a:t>
            </a:r>
          </a:p>
        </p:txBody>
      </p:sp>
    </p:spTree>
    <p:extLst>
      <p:ext uri="{BB962C8B-B14F-4D97-AF65-F5344CB8AC3E}">
        <p14:creationId xmlns:p14="http://schemas.microsoft.com/office/powerpoint/2010/main" val="32250830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Wiki: Write Down the URL You’ll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839200" cy="5410200"/>
          </a:xfrm>
        </p:spPr>
        <p:txBody>
          <a:bodyPr/>
          <a:lstStyle/>
          <a:p>
            <a:r>
              <a:rPr lang="en-US" dirty="0" smtClean="0"/>
              <a:t>American History: </a:t>
            </a:r>
            <a:r>
              <a:rPr lang="en-US" dirty="0" smtClean="0">
                <a:hlinkClick r:id="rId2"/>
              </a:rPr>
              <a:t>http://rikeramerhist.wikispaces.com/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Psychology:                                                    </a:t>
            </a:r>
            <a:r>
              <a:rPr lang="en-US" dirty="0" smtClean="0">
                <a:hlinkClick r:id="rId3"/>
              </a:rPr>
              <a:t>http://riker-psychology.wikispaces.com/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Success Strategies: 				       </a:t>
            </a:r>
            <a:r>
              <a:rPr lang="en-US" dirty="0" smtClean="0">
                <a:hlinkClick r:id="rId4"/>
              </a:rPr>
              <a:t>http://riker-success-strat.wikispaces.com/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3113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Wiki: Write Down the URL You’ll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Sociology: 							</a:t>
            </a:r>
            <a:r>
              <a:rPr lang="en-US" dirty="0" smtClean="0">
                <a:hlinkClick r:id="rId3"/>
              </a:rPr>
              <a:t>http://riker-sociology.wikispaces.com/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American Government: 				</a:t>
            </a:r>
            <a:r>
              <a:rPr lang="en-US" dirty="0" smtClean="0">
                <a:hlinkClick r:id="rId4"/>
              </a:rPr>
              <a:t>http://riker-amgovt.wikispaces.com/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087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782"/>
            <a:ext cx="8229600" cy="1143000"/>
          </a:xfrm>
        </p:spPr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562600"/>
          </a:xfrm>
          <a:ln>
            <a:solidFill>
              <a:schemeClr val="bg2">
                <a:lumMod val="2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Turn in assignments in your period’s designated slot, as labeled on the shelf next to my desk.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On Time Assignments: no sticker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Late: Red Star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Make-Up: Blue Star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Bell Ringers:  I will have a bell ringer at the beginning of almost every class (starting Monday). Answer the bell ringer through the 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sky drive </a:t>
            </a:r>
            <a:r>
              <a:rPr lang="en-US" dirty="0" smtClean="0">
                <a:solidFill>
                  <a:schemeClr val="tx1"/>
                </a:solidFill>
              </a:rPr>
              <a:t>UNLESS directed otherwise.</a:t>
            </a:r>
          </a:p>
        </p:txBody>
      </p:sp>
    </p:spTree>
    <p:extLst>
      <p:ext uri="{BB962C8B-B14F-4D97-AF65-F5344CB8AC3E}">
        <p14:creationId xmlns:p14="http://schemas.microsoft.com/office/powerpoint/2010/main" val="10357550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636"/>
            <a:ext cx="8229600" cy="914400"/>
          </a:xfrm>
        </p:spPr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943600"/>
          </a:xfrm>
        </p:spPr>
        <p:txBody>
          <a:bodyPr/>
          <a:lstStyle/>
          <a:p>
            <a:r>
              <a:rPr lang="en-US" dirty="0" smtClean="0"/>
              <a:t>Leaving the Room: Switch your I.D. card for a pass. The passes will be hanging on the same bulletin board as the NHS school bulletin (on the closet).  You cannot leave without permission.  If you abuse your pass privileges, I will not let you leave the room.</a:t>
            </a:r>
          </a:p>
          <a:p>
            <a:r>
              <a:rPr lang="en-US" dirty="0" smtClean="0"/>
              <a:t>Learning Center (&amp; other places in the building): Walk straight there, with your classmates.  If you cannot do so quietly, we will repeat this process until you can.</a:t>
            </a:r>
          </a:p>
        </p:txBody>
      </p:sp>
    </p:spTree>
    <p:extLst>
      <p:ext uri="{BB962C8B-B14F-4D97-AF65-F5344CB8AC3E}">
        <p14:creationId xmlns:p14="http://schemas.microsoft.com/office/powerpoint/2010/main" val="712721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Seminars:  The first time you do something inappropriate in class—unless it’s very disruptive and disrespectful—I will simply warn you to stop.  If the behavior becomes repetitive, I will give you a seminar…</a:t>
            </a:r>
          </a:p>
          <a:p>
            <a:r>
              <a:rPr lang="en-US" dirty="0" smtClean="0"/>
              <a:t>You come in, before or after school within a week of the offense, to prove you know the proper behavior</a:t>
            </a:r>
          </a:p>
          <a:p>
            <a:r>
              <a:rPr lang="en-US" dirty="0" smtClean="0"/>
              <a:t>Tardy Party:  This is a special seminar I plan to hold every Friday.  I’ll warn you the first time you arrive late, but you owe me time after that.  If you can’t make a Tardy Party, arrange an alternate time with me (within the week of the offense).</a:t>
            </a:r>
          </a:p>
        </p:txBody>
      </p:sp>
    </p:spTree>
    <p:extLst>
      <p:ext uri="{BB962C8B-B14F-4D97-AF65-F5344CB8AC3E}">
        <p14:creationId xmlns:p14="http://schemas.microsoft.com/office/powerpoint/2010/main" val="3765375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Have your binder, paper, &amp; pen/pencil by Monday!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9295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3173</TotalTime>
  <Words>436</Words>
  <Application>Microsoft Office PowerPoint</Application>
  <PresentationFormat>On-screen Show (4:3)</PresentationFormat>
  <Paragraphs>36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What to Expect</vt:lpstr>
      <vt:lpstr>Class Expectations</vt:lpstr>
      <vt:lpstr>Wiki: Write Down the URL You’ll Need</vt:lpstr>
      <vt:lpstr>Wiki: Write Down the URL You’ll Need</vt:lpstr>
      <vt:lpstr>Procedures</vt:lpstr>
      <vt:lpstr>Procedures</vt:lpstr>
      <vt:lpstr>Consequences</vt:lpstr>
      <vt:lpstr>REMEMBER</vt:lpstr>
    </vt:vector>
  </TitlesOfParts>
  <Company>SCSCHOOLS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Cindy Ann Riker</dc:creator>
  <cp:lastModifiedBy>Cindy Ann Riker</cp:lastModifiedBy>
  <cp:revision>43</cp:revision>
  <dcterms:created xsi:type="dcterms:W3CDTF">2011-08-16T15:33:57Z</dcterms:created>
  <dcterms:modified xsi:type="dcterms:W3CDTF">2011-08-21T20:47:03Z</dcterms:modified>
</cp:coreProperties>
</file>